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85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A1EC-54E0-F62F-A2C2-FD311341D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1299E-3258-013C-40C6-DE3AC3A39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A6846-E4AC-C307-1FC1-E89E0821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D5507-2424-7444-CE55-76468B9F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7B52B-6398-7B7C-01D7-C77AB0F8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2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B9DA-251A-5224-B341-55F13017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64FF-6698-6D94-EA69-276A11F03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FFFE7-CFFE-367E-573D-DA41A35A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CF915-4CB5-2798-C608-AD658B3E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F37D-B2B1-48C2-03C5-97861C0B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5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7FD68-D97B-14EF-C63A-D3AF59C49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B0B90-CE05-BEF0-6739-E62186F95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690E6-5B39-AED4-76EC-A4BB652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DA712-F2C4-7B8D-0771-28A6F5CE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3068C-B79D-D5EA-8526-080C16FD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0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3D8A-40F9-5068-04EF-D0F75A3C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C0D7-7D87-FFA1-18E8-BF21A2C62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9B810-8802-56D7-6D98-FC8C70D9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2CF6-EFDF-F257-EAB7-43A21937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C522-36C7-6BB1-CB9F-A778C70B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8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3AF1-91F3-D0D8-5740-7A5BAB02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20804-8CC3-FB89-2ED7-A2534E89A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990B1-AE08-20E2-25D2-E97D295A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1FAED-AC2D-DFA6-B517-AA21FA3C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7797C-C893-96F0-23B4-5BD73726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3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BA8B-918C-8EEC-124B-5CE9AAE4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ED13A-ADB8-A8DD-8414-8B0FBB82C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D9889-D5A9-E10B-CE3D-799EA6B93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76DB8-801B-0AA3-9C10-A982B91F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B6123-5E0B-2B1E-81A1-9FF4BB0C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0FD19-7673-1D9A-CFA6-B11B288D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7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D273-2761-3690-A733-F1B922AD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C2A30-4E6F-7D56-86E5-C2339B187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227D8-826F-A72D-C20F-3EA540B46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8F0CE-0FD1-4A14-D502-B9AC002DB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CC72C-7499-7DDE-969C-20E6EE392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D2FAC-6D44-D68A-BD65-E3E1E054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8DCAC1-4D63-34B5-7F2A-05B7C5A1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20E2D-F718-E77A-1A63-418D3BC0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6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76CB-11CB-8395-2722-D981805E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1F336-EF77-70F0-84A1-7662F560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55DED-95EE-CBD9-B48B-5BA66CB2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80254-BBFF-86F1-AC05-61BF31D4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2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B6E9E-A018-D372-7111-80DCDB6B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2AA10-A2B1-B84E-4BAB-17272AC6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97779-D481-94A5-BD50-86559136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34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278B-661C-5E35-6269-AF0662F1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1D96-A089-0A71-0742-BF3551EE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CFF07-7B55-5BEA-6952-5309954C6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432DB-55BE-8600-9C65-AF7F9B3F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5CB36-0698-CC32-6B65-ABAE7049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85DC8-9E55-EEA9-F76D-FD9D39ED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1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1321-9879-B6B1-2A97-B84EE439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B0E8E-9304-1803-ECB1-5A9185799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BA4BB-5F2E-0032-731C-506EDE29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4BA9A-758F-8500-B7E6-FCAFF399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6FDB4-7442-2AEA-D0CA-8A28FCED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A9FCB-C5F2-134B-069E-E988FCE2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0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41E89-1988-D78B-D943-2C60776F8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A971-4248-8A47-8A65-1C76E34D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0F958-7791-CE0D-4A49-2DD1623DC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A2355-775F-4F69-95FA-E77B02B6B0BE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711A7-B44D-6B19-005B-541A24EDF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D5458-61B1-B702-7BE3-0DD3429BF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3FA425-5FF9-4186-AAE0-4BC6F45BB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94407" cy="3530600"/>
            <a:chOff x="0" y="0"/>
            <a:chExt cx="580078" cy="418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0078" cy="418441"/>
            </a:xfrm>
            <a:custGeom>
              <a:avLst/>
              <a:gdLst/>
              <a:ahLst/>
              <a:cxnLst/>
              <a:rect l="l" t="t" r="r" b="b"/>
              <a:pathLst>
                <a:path w="580078" h="418441">
                  <a:moveTo>
                    <a:pt x="0" y="0"/>
                  </a:moveTo>
                  <a:lnTo>
                    <a:pt x="580078" y="0"/>
                  </a:lnTo>
                  <a:lnTo>
                    <a:pt x="580078" y="418441"/>
                  </a:lnTo>
                  <a:lnTo>
                    <a:pt x="0" y="418441"/>
                  </a:lnTo>
                  <a:close/>
                </a:path>
              </a:pathLst>
            </a:custGeom>
            <a:blipFill>
              <a:blip r:embed="rId2"/>
              <a:stretch>
                <a:fillRect t="-88944" b="-58054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3530600"/>
            <a:ext cx="4894407" cy="3327400"/>
            <a:chOff x="0" y="0"/>
            <a:chExt cx="580078" cy="3943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0078" cy="394359"/>
            </a:xfrm>
            <a:custGeom>
              <a:avLst/>
              <a:gdLst/>
              <a:ahLst/>
              <a:cxnLst/>
              <a:rect l="l" t="t" r="r" b="b"/>
              <a:pathLst>
                <a:path w="580078" h="394359">
                  <a:moveTo>
                    <a:pt x="0" y="0"/>
                  </a:moveTo>
                  <a:lnTo>
                    <a:pt x="580078" y="0"/>
                  </a:lnTo>
                  <a:lnTo>
                    <a:pt x="580078" y="394359"/>
                  </a:lnTo>
                  <a:lnTo>
                    <a:pt x="0" y="394359"/>
                  </a:lnTo>
                  <a:close/>
                </a:path>
              </a:pathLst>
            </a:custGeom>
            <a:blipFill>
              <a:blip r:embed="rId3"/>
              <a:stretch>
                <a:fillRect t="-60389" b="-60389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35747" y="1884385"/>
            <a:ext cx="3176867" cy="2398585"/>
            <a:chOff x="0" y="0"/>
            <a:chExt cx="1076534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6534" cy="812800"/>
            </a:xfrm>
            <a:custGeom>
              <a:avLst/>
              <a:gdLst/>
              <a:ahLst/>
              <a:cxnLst/>
              <a:rect l="l" t="t" r="r" b="b"/>
              <a:pathLst>
                <a:path w="1076534" h="812800">
                  <a:moveTo>
                    <a:pt x="0" y="0"/>
                  </a:moveTo>
                  <a:lnTo>
                    <a:pt x="1076534" y="0"/>
                  </a:lnTo>
                  <a:lnTo>
                    <a:pt x="107653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2840" r="-11683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89535" y="1884385"/>
            <a:ext cx="3614983" cy="2398585"/>
            <a:chOff x="0" y="0"/>
            <a:chExt cx="1224996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4996" cy="812800"/>
            </a:xfrm>
            <a:custGeom>
              <a:avLst/>
              <a:gdLst/>
              <a:ahLst/>
              <a:cxnLst/>
              <a:rect l="l" t="t" r="r" b="b"/>
              <a:pathLst>
                <a:path w="1224996" h="812800">
                  <a:moveTo>
                    <a:pt x="0" y="0"/>
                  </a:moveTo>
                  <a:lnTo>
                    <a:pt x="1224996" y="0"/>
                  </a:lnTo>
                  <a:lnTo>
                    <a:pt x="122499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5426" t="-206" r="-7542" b="-1322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35747" y="4390920"/>
            <a:ext cx="3176867" cy="2296018"/>
            <a:chOff x="0" y="0"/>
            <a:chExt cx="834681" cy="603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4681" cy="603249"/>
            </a:xfrm>
            <a:custGeom>
              <a:avLst/>
              <a:gdLst/>
              <a:ahLst/>
              <a:cxnLst/>
              <a:rect l="l" t="t" r="r" b="b"/>
              <a:pathLst>
                <a:path w="834681" h="603249">
                  <a:moveTo>
                    <a:pt x="0" y="0"/>
                  </a:moveTo>
                  <a:lnTo>
                    <a:pt x="834681" y="0"/>
                  </a:lnTo>
                  <a:lnTo>
                    <a:pt x="834681" y="603249"/>
                  </a:lnTo>
                  <a:lnTo>
                    <a:pt x="0" y="603249"/>
                  </a:lnTo>
                  <a:close/>
                </a:path>
              </a:pathLst>
            </a:custGeom>
            <a:blipFill>
              <a:blip r:embed="rId6"/>
              <a:stretch>
                <a:fillRect l="-15243" r="-13527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89535" y="4390920"/>
            <a:ext cx="3614983" cy="2296018"/>
            <a:chOff x="0" y="0"/>
            <a:chExt cx="812800" cy="5162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16241"/>
            </a:xfrm>
            <a:custGeom>
              <a:avLst/>
              <a:gdLst/>
              <a:ahLst/>
              <a:cxnLst/>
              <a:rect l="l" t="t" r="r" b="b"/>
              <a:pathLst>
                <a:path w="812800" h="516241">
                  <a:moveTo>
                    <a:pt x="0" y="0"/>
                  </a:moveTo>
                  <a:lnTo>
                    <a:pt x="812800" y="0"/>
                  </a:lnTo>
                  <a:lnTo>
                    <a:pt x="812800" y="516241"/>
                  </a:lnTo>
                  <a:lnTo>
                    <a:pt x="0" y="516241"/>
                  </a:lnTo>
                  <a:close/>
                </a:path>
              </a:pathLst>
            </a:custGeom>
            <a:blipFill>
              <a:blip r:embed="rId7"/>
              <a:stretch>
                <a:fillRect t="-2449" b="-2449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235746" y="915509"/>
            <a:ext cx="6187172" cy="37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2"/>
              </a:lnSpc>
            </a:pPr>
            <a:r>
              <a:rPr lang="en-US" sz="2216" spc="583">
                <a:solidFill>
                  <a:srgbClr val="16161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CASE STUDY 002 - DECLAN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35746" y="1251264"/>
            <a:ext cx="618717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7"/>
              </a:lnSpc>
            </a:pPr>
            <a:r>
              <a:rPr lang="en-US" sz="2133" b="1">
                <a:solidFill>
                  <a:srgbClr val="16161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INVISALIGN &amp; COMPOSITE BONDING</a:t>
            </a: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94407" cy="3530600"/>
            <a:chOff x="0" y="0"/>
            <a:chExt cx="580078" cy="418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0078" cy="418441"/>
            </a:xfrm>
            <a:custGeom>
              <a:avLst/>
              <a:gdLst/>
              <a:ahLst/>
              <a:cxnLst/>
              <a:rect l="l" t="t" r="r" b="b"/>
              <a:pathLst>
                <a:path w="580078" h="418441">
                  <a:moveTo>
                    <a:pt x="0" y="0"/>
                  </a:moveTo>
                  <a:lnTo>
                    <a:pt x="580078" y="0"/>
                  </a:lnTo>
                  <a:lnTo>
                    <a:pt x="580078" y="418441"/>
                  </a:lnTo>
                  <a:lnTo>
                    <a:pt x="0" y="418441"/>
                  </a:lnTo>
                  <a:close/>
                </a:path>
              </a:pathLst>
            </a:custGeom>
            <a:blipFill>
              <a:blip r:embed="rId2"/>
              <a:stretch>
                <a:fillRect l="-4135" r="-413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3530600"/>
            <a:ext cx="4894407" cy="3327400"/>
            <a:chOff x="0" y="0"/>
            <a:chExt cx="580078" cy="3943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0078" cy="394359"/>
            </a:xfrm>
            <a:custGeom>
              <a:avLst/>
              <a:gdLst/>
              <a:ahLst/>
              <a:cxnLst/>
              <a:rect l="l" t="t" r="r" b="b"/>
              <a:pathLst>
                <a:path w="580078" h="394359">
                  <a:moveTo>
                    <a:pt x="0" y="0"/>
                  </a:moveTo>
                  <a:lnTo>
                    <a:pt x="580078" y="0"/>
                  </a:lnTo>
                  <a:lnTo>
                    <a:pt x="580078" y="394359"/>
                  </a:lnTo>
                  <a:lnTo>
                    <a:pt x="0" y="394359"/>
                  </a:lnTo>
                  <a:close/>
                </a:path>
              </a:pathLst>
            </a:custGeom>
            <a:blipFill>
              <a:blip r:embed="rId3"/>
              <a:stretch>
                <a:fillRect l="-48927" t="-4506" r="-40163" b="-80804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35747" y="1884385"/>
            <a:ext cx="3176867" cy="2398585"/>
            <a:chOff x="0" y="0"/>
            <a:chExt cx="1076534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6534" cy="812800"/>
            </a:xfrm>
            <a:custGeom>
              <a:avLst/>
              <a:gdLst/>
              <a:ahLst/>
              <a:cxnLst/>
              <a:rect l="l" t="t" r="r" b="b"/>
              <a:pathLst>
                <a:path w="1076534" h="812800">
                  <a:moveTo>
                    <a:pt x="0" y="0"/>
                  </a:moveTo>
                  <a:lnTo>
                    <a:pt x="1076534" y="0"/>
                  </a:lnTo>
                  <a:lnTo>
                    <a:pt x="107653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17261" r="-17261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89535" y="1884385"/>
            <a:ext cx="3614983" cy="2398585"/>
            <a:chOff x="0" y="0"/>
            <a:chExt cx="1224996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4996" cy="812800"/>
            </a:xfrm>
            <a:custGeom>
              <a:avLst/>
              <a:gdLst/>
              <a:ahLst/>
              <a:cxnLst/>
              <a:rect l="l" t="t" r="r" b="b"/>
              <a:pathLst>
                <a:path w="1224996" h="812800">
                  <a:moveTo>
                    <a:pt x="0" y="0"/>
                  </a:moveTo>
                  <a:lnTo>
                    <a:pt x="1224996" y="0"/>
                  </a:lnTo>
                  <a:lnTo>
                    <a:pt x="122499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12155" r="-1215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35747" y="4390920"/>
            <a:ext cx="3176867" cy="2296018"/>
            <a:chOff x="0" y="0"/>
            <a:chExt cx="834681" cy="603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4681" cy="603249"/>
            </a:xfrm>
            <a:custGeom>
              <a:avLst/>
              <a:gdLst/>
              <a:ahLst/>
              <a:cxnLst/>
              <a:rect l="l" t="t" r="r" b="b"/>
              <a:pathLst>
                <a:path w="834681" h="603249">
                  <a:moveTo>
                    <a:pt x="0" y="0"/>
                  </a:moveTo>
                  <a:lnTo>
                    <a:pt x="834681" y="0"/>
                  </a:lnTo>
                  <a:lnTo>
                    <a:pt x="834681" y="603249"/>
                  </a:lnTo>
                  <a:lnTo>
                    <a:pt x="0" y="603249"/>
                  </a:lnTo>
                  <a:close/>
                </a:path>
              </a:pathLst>
            </a:custGeom>
            <a:blipFill>
              <a:blip r:embed="rId6"/>
              <a:stretch>
                <a:fillRect l="-14385" r="-1438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89535" y="4390920"/>
            <a:ext cx="3614983" cy="2296018"/>
            <a:chOff x="0" y="0"/>
            <a:chExt cx="812800" cy="5162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16241"/>
            </a:xfrm>
            <a:custGeom>
              <a:avLst/>
              <a:gdLst/>
              <a:ahLst/>
              <a:cxnLst/>
              <a:rect l="l" t="t" r="r" b="b"/>
              <a:pathLst>
                <a:path w="812800" h="516241">
                  <a:moveTo>
                    <a:pt x="0" y="0"/>
                  </a:moveTo>
                  <a:lnTo>
                    <a:pt x="812800" y="0"/>
                  </a:lnTo>
                  <a:lnTo>
                    <a:pt x="812800" y="516241"/>
                  </a:lnTo>
                  <a:lnTo>
                    <a:pt x="0" y="516241"/>
                  </a:lnTo>
                  <a:close/>
                </a:path>
              </a:pathLst>
            </a:custGeom>
            <a:blipFill>
              <a:blip r:embed="rId7"/>
              <a:stretch>
                <a:fillRect l="-1848" r="-184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235746" y="869196"/>
            <a:ext cx="6187172" cy="368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2"/>
              </a:lnSpc>
            </a:pPr>
            <a:r>
              <a:rPr lang="en-US" sz="2216" spc="583">
                <a:solidFill>
                  <a:srgbClr val="16161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CASE STUDY 003 - NINA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35746" y="1204951"/>
            <a:ext cx="618717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7"/>
              </a:lnSpc>
            </a:pPr>
            <a:r>
              <a:rPr lang="en-US" sz="2133" b="1">
                <a:solidFill>
                  <a:srgbClr val="16161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INVISALIGN &amp; COMPOSITE BONDING</a:t>
            </a: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94407" cy="3530600"/>
            <a:chOff x="0" y="0"/>
            <a:chExt cx="580078" cy="418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0078" cy="418441"/>
            </a:xfrm>
            <a:custGeom>
              <a:avLst/>
              <a:gdLst/>
              <a:ahLst/>
              <a:cxnLst/>
              <a:rect l="l" t="t" r="r" b="b"/>
              <a:pathLst>
                <a:path w="580078" h="418441">
                  <a:moveTo>
                    <a:pt x="0" y="0"/>
                  </a:moveTo>
                  <a:lnTo>
                    <a:pt x="580078" y="0"/>
                  </a:lnTo>
                  <a:lnTo>
                    <a:pt x="580078" y="418441"/>
                  </a:lnTo>
                  <a:lnTo>
                    <a:pt x="0" y="418441"/>
                  </a:lnTo>
                  <a:close/>
                </a:path>
              </a:pathLst>
            </a:custGeom>
            <a:blipFill>
              <a:blip r:embed="rId2"/>
              <a:stretch>
                <a:fillRect t="-100524" b="-46474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3530600"/>
            <a:ext cx="4894407" cy="3327400"/>
            <a:chOff x="0" y="0"/>
            <a:chExt cx="580078" cy="3943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0078" cy="394359"/>
            </a:xfrm>
            <a:custGeom>
              <a:avLst/>
              <a:gdLst/>
              <a:ahLst/>
              <a:cxnLst/>
              <a:rect l="l" t="t" r="r" b="b"/>
              <a:pathLst>
                <a:path w="580078" h="394359">
                  <a:moveTo>
                    <a:pt x="0" y="0"/>
                  </a:moveTo>
                  <a:lnTo>
                    <a:pt x="580078" y="0"/>
                  </a:lnTo>
                  <a:lnTo>
                    <a:pt x="580078" y="394359"/>
                  </a:lnTo>
                  <a:lnTo>
                    <a:pt x="0" y="394359"/>
                  </a:lnTo>
                  <a:close/>
                </a:path>
              </a:pathLst>
            </a:custGeom>
            <a:blipFill>
              <a:blip r:embed="rId3"/>
              <a:stretch>
                <a:fillRect t="-89576" b="-31202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35747" y="1884385"/>
            <a:ext cx="3176867" cy="2398585"/>
            <a:chOff x="0" y="0"/>
            <a:chExt cx="1076534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6534" cy="812800"/>
            </a:xfrm>
            <a:custGeom>
              <a:avLst/>
              <a:gdLst/>
              <a:ahLst/>
              <a:cxnLst/>
              <a:rect l="l" t="t" r="r" b="b"/>
              <a:pathLst>
                <a:path w="1076534" h="812800">
                  <a:moveTo>
                    <a:pt x="0" y="0"/>
                  </a:moveTo>
                  <a:lnTo>
                    <a:pt x="1076534" y="0"/>
                  </a:lnTo>
                  <a:lnTo>
                    <a:pt x="107653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6661" r="-6661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89535" y="1884385"/>
            <a:ext cx="3614983" cy="2398585"/>
            <a:chOff x="0" y="0"/>
            <a:chExt cx="1224996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4996" cy="812800"/>
            </a:xfrm>
            <a:custGeom>
              <a:avLst/>
              <a:gdLst/>
              <a:ahLst/>
              <a:cxnLst/>
              <a:rect l="l" t="t" r="r" b="b"/>
              <a:pathLst>
                <a:path w="1224996" h="812800">
                  <a:moveTo>
                    <a:pt x="0" y="0"/>
                  </a:moveTo>
                  <a:lnTo>
                    <a:pt x="1224996" y="0"/>
                  </a:lnTo>
                  <a:lnTo>
                    <a:pt x="122499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9110" r="-9110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35747" y="4390920"/>
            <a:ext cx="3176867" cy="2296018"/>
            <a:chOff x="0" y="0"/>
            <a:chExt cx="834681" cy="603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4681" cy="603249"/>
            </a:xfrm>
            <a:custGeom>
              <a:avLst/>
              <a:gdLst/>
              <a:ahLst/>
              <a:cxnLst/>
              <a:rect l="l" t="t" r="r" b="b"/>
              <a:pathLst>
                <a:path w="834681" h="603249">
                  <a:moveTo>
                    <a:pt x="0" y="0"/>
                  </a:moveTo>
                  <a:lnTo>
                    <a:pt x="834681" y="0"/>
                  </a:lnTo>
                  <a:lnTo>
                    <a:pt x="834681" y="603249"/>
                  </a:lnTo>
                  <a:lnTo>
                    <a:pt x="0" y="603249"/>
                  </a:lnTo>
                  <a:close/>
                </a:path>
              </a:pathLst>
            </a:custGeom>
            <a:blipFill>
              <a:blip r:embed="rId6"/>
              <a:stretch>
                <a:fillRect l="-4238" r="-42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89535" y="4390920"/>
            <a:ext cx="3614983" cy="2296018"/>
            <a:chOff x="0" y="0"/>
            <a:chExt cx="812800" cy="5162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16241"/>
            </a:xfrm>
            <a:custGeom>
              <a:avLst/>
              <a:gdLst/>
              <a:ahLst/>
              <a:cxnLst/>
              <a:rect l="l" t="t" r="r" b="b"/>
              <a:pathLst>
                <a:path w="812800" h="516241">
                  <a:moveTo>
                    <a:pt x="0" y="0"/>
                  </a:moveTo>
                  <a:lnTo>
                    <a:pt x="812800" y="0"/>
                  </a:lnTo>
                  <a:lnTo>
                    <a:pt x="812800" y="516241"/>
                  </a:lnTo>
                  <a:lnTo>
                    <a:pt x="0" y="516241"/>
                  </a:lnTo>
                  <a:close/>
                </a:path>
              </a:pathLst>
            </a:custGeom>
            <a:blipFill>
              <a:blip r:embed="rId7"/>
              <a:stretch>
                <a:fillRect l="-6582" r="-6582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235746" y="886234"/>
            <a:ext cx="6187172" cy="368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2"/>
              </a:lnSpc>
            </a:pPr>
            <a:r>
              <a:rPr lang="en-US" sz="2216" spc="583">
                <a:solidFill>
                  <a:srgbClr val="16161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CASE STUDY 004 - BRETT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68297" y="1265971"/>
            <a:ext cx="618717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7"/>
              </a:lnSpc>
            </a:pPr>
            <a:r>
              <a:rPr lang="en-US" sz="2133" b="1">
                <a:solidFill>
                  <a:srgbClr val="16161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INVISALIGN &amp; COMPOSITE BONDING</a:t>
            </a: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47d2ee-bbd8-4916-a59c-79d57f24d84f" xsi:nil="true"/>
    <lcf76f155ced4ddcb4097134ff3c332f xmlns="8b458223-f2bd-4a2f-b882-25a092fca04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E4C060CF7E34E8AF9F968C30EA2F8" ma:contentTypeVersion="13" ma:contentTypeDescription="Create a new document." ma:contentTypeScope="" ma:versionID="f514d4eb1f5ac8ed929cf7b5aa68e57e">
  <xsd:schema xmlns:xsd="http://www.w3.org/2001/XMLSchema" xmlns:xs="http://www.w3.org/2001/XMLSchema" xmlns:p="http://schemas.microsoft.com/office/2006/metadata/properties" xmlns:ns2="8b458223-f2bd-4a2f-b882-25a092fca043" xmlns:ns3="a647d2ee-bbd8-4916-a59c-79d57f24d84f" targetNamespace="http://schemas.microsoft.com/office/2006/metadata/properties" ma:root="true" ma:fieldsID="4b5e71afd05824810bc046ff9d847974" ns2:_="" ns3:_="">
    <xsd:import namespace="8b458223-f2bd-4a2f-b882-25a092fca043"/>
    <xsd:import namespace="a647d2ee-bbd8-4916-a59c-79d57f24d8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58223-f2bd-4a2f-b882-25a092fca0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a1a5b8a-7628-4851-9065-3d5da50a0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7d2ee-bbd8-4916-a59c-79d57f24d84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d9b506c-e3d1-4b1e-9d6c-379189e0cf71}" ma:internalName="TaxCatchAll" ma:showField="CatchAllData" ma:web="a647d2ee-bbd8-4916-a59c-79d57f24d8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C5F5FA-AD27-4498-9574-DFB0E48734F5}">
  <ds:schemaRefs>
    <ds:schemaRef ds:uri="http://schemas.microsoft.com/office/2006/metadata/properties"/>
    <ds:schemaRef ds:uri="http://schemas.microsoft.com/office/infopath/2007/PartnerControls"/>
    <ds:schemaRef ds:uri="a647d2ee-bbd8-4916-a59c-79d57f24d84f"/>
    <ds:schemaRef ds:uri="8b458223-f2bd-4a2f-b882-25a092fca043"/>
  </ds:schemaRefs>
</ds:datastoreItem>
</file>

<file path=customXml/itemProps2.xml><?xml version="1.0" encoding="utf-8"?>
<ds:datastoreItem xmlns:ds="http://schemas.openxmlformats.org/officeDocument/2006/customXml" ds:itemID="{06755536-77AE-4DFA-98BE-398C84D17F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BDF3F9-E79B-46F4-83E7-B32977A726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458223-f2bd-4a2f-b882-25a092fca043"/>
    <ds:schemaRef ds:uri="a647d2ee-bbd8-4916-a59c-79d57f24d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Montserrat Bold</vt:lpstr>
      <vt:lpstr>Montserrat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Neresh Behari</dc:creator>
  <cp:lastModifiedBy>Barbara Pearce</cp:lastModifiedBy>
  <cp:revision>4</cp:revision>
  <dcterms:created xsi:type="dcterms:W3CDTF">2025-11-12T15:38:13Z</dcterms:created>
  <dcterms:modified xsi:type="dcterms:W3CDTF">2026-02-21T07:45:56Z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0x01010009FE4C060CF7E34E8AF9F968C30EA2F8</vt:lpwstr>
  </property>
</Properties>
</file>